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89C9D-BF3A-4D91-8C16-FFDB5E75DCE5}" v="2" dt="2025-03-03T14:49:23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cfb2a66f-8b9d-44c8-b74e-ae304664aff0" providerId="ADAL" clId="{454FB14A-A91F-4032-9C60-2947E1D26171}"/>
    <pc:docChg chg="undo custSel modSld replTag">
      <pc:chgData name="Oliver, Lisa" userId="cfb2a66f-8b9d-44c8-b74e-ae304664aff0" providerId="ADAL" clId="{454FB14A-A91F-4032-9C60-2947E1D26171}" dt="2025-02-13T16:25:34.527" v="26"/>
      <pc:docMkLst>
        <pc:docMk/>
      </pc:docMkLst>
      <pc:sldChg chg="addSp delSp modSp mod delAnim modAnim replTag delTag">
        <pc:chgData name="Oliver, Lisa" userId="cfb2a66f-8b9d-44c8-b74e-ae304664aff0" providerId="ADAL" clId="{454FB14A-A91F-4032-9C60-2947E1D26171}" dt="2025-02-13T16:25:34.527" v="26"/>
        <pc:sldMkLst>
          <pc:docMk/>
          <pc:sldMk cId="2180833452" sldId="256"/>
        </pc:sldMkLst>
        <pc:spChg chg="add del mod">
          <ac:chgData name="Oliver, Lisa" userId="cfb2a66f-8b9d-44c8-b74e-ae304664aff0" providerId="ADAL" clId="{454FB14A-A91F-4032-9C60-2947E1D26171}" dt="2025-01-28T13:27:13.057" v="10"/>
          <ac:spMkLst>
            <pc:docMk/>
            <pc:sldMk cId="2180833452" sldId="256"/>
            <ac:spMk id="2" creationId="{8F33A0D1-292E-B2AD-4856-E478DE8777D6}"/>
          </ac:spMkLst>
        </pc:spChg>
        <pc:picChg chg="mod">
          <ac:chgData name="Oliver, Lisa" userId="cfb2a66f-8b9d-44c8-b74e-ae304664aff0" providerId="ADAL" clId="{454FB14A-A91F-4032-9C60-2947E1D26171}" dt="2025-02-13T16:25:27.529" v="24" actId="1076"/>
          <ac:picMkLst>
            <pc:docMk/>
            <pc:sldMk cId="2180833452" sldId="256"/>
            <ac:picMk id="2" creationId="{7EF532C9-EAF0-F89D-1B21-4FD230231E72}"/>
          </ac:picMkLst>
        </pc:picChg>
        <pc:picChg chg="del">
          <ac:chgData name="Oliver, Lisa" userId="cfb2a66f-8b9d-44c8-b74e-ae304664aff0" providerId="ADAL" clId="{454FB14A-A91F-4032-9C60-2947E1D26171}" dt="2025-02-13T16:24:37.736" v="23" actId="478"/>
          <ac:picMkLst>
            <pc:docMk/>
            <pc:sldMk cId="2180833452" sldId="256"/>
            <ac:picMk id="8" creationId="{A0F570AC-2B12-F160-EFB6-A8CB7A1C3F46}"/>
          </ac:picMkLst>
        </pc:picChg>
      </pc:sldChg>
      <pc:sldChg chg="replTag delTag">
        <pc:chgData name="Oliver, Lisa" userId="cfb2a66f-8b9d-44c8-b74e-ae304664aff0" providerId="ADAL" clId="{454FB14A-A91F-4032-9C60-2947E1D26171}" dt="2025-01-28T13:27:21.635" v="22"/>
        <pc:sldMkLst>
          <pc:docMk/>
          <pc:sldMk cId="251089006" sldId="257"/>
        </pc:sldMkLst>
      </pc:sldChg>
    </pc:docChg>
  </pc:docChgLst>
  <pc:docChgLst>
    <pc:chgData name="Oliver, Lisa" userId="9fcbb387-5689-429b-87d8-06a5581e943c" providerId="ADAL" clId="{64644659-52A8-4126-A32F-2D502782B878}"/>
    <pc:docChg chg="custSel modSld">
      <pc:chgData name="Oliver, Lisa" userId="9fcbb387-5689-429b-87d8-06a5581e943c" providerId="ADAL" clId="{64644659-52A8-4126-A32F-2D502782B878}" dt="2025-01-16T16:51:17.153" v="3"/>
      <pc:docMkLst>
        <pc:docMk/>
      </pc:docMkLst>
      <pc:sldChg chg="addSp delSp modSp mod modAnim">
        <pc:chgData name="Oliver, Lisa" userId="9fcbb387-5689-429b-87d8-06a5581e943c" providerId="ADAL" clId="{64644659-52A8-4126-A32F-2D502782B878}" dt="2025-01-16T16:51:17.153" v="3"/>
        <pc:sldMkLst>
          <pc:docMk/>
          <pc:sldMk cId="251089006" sldId="257"/>
        </pc:sldMkLst>
        <pc:spChg chg="del">
          <ac:chgData name="Oliver, Lisa" userId="9fcbb387-5689-429b-87d8-06a5581e943c" providerId="ADAL" clId="{64644659-52A8-4126-A32F-2D502782B878}" dt="2025-01-16T16:27:39.464" v="0" actId="478"/>
          <ac:spMkLst>
            <pc:docMk/>
            <pc:sldMk cId="251089006" sldId="257"/>
            <ac:spMk id="2" creationId="{7DA37E14-1E3C-469F-CE1A-3EE1AC334306}"/>
          </ac:spMkLst>
        </pc:spChg>
        <pc:spChg chg="del">
          <ac:chgData name="Oliver, Lisa" userId="9fcbb387-5689-429b-87d8-06a5581e943c" providerId="ADAL" clId="{64644659-52A8-4126-A32F-2D502782B878}" dt="2025-01-16T16:27:40.599" v="1" actId="478"/>
          <ac:spMkLst>
            <pc:docMk/>
            <pc:sldMk cId="251089006" sldId="257"/>
            <ac:spMk id="3" creationId="{07456F43-7DE9-D019-C20C-1D986DF99346}"/>
          </ac:spMkLst>
        </pc:spChg>
        <pc:picChg chg="add mod">
          <ac:chgData name="Oliver, Lisa" userId="9fcbb387-5689-429b-87d8-06a5581e943c" providerId="ADAL" clId="{64644659-52A8-4126-A32F-2D502782B878}" dt="2025-01-16T16:51:12.111" v="2"/>
          <ac:picMkLst>
            <pc:docMk/>
            <pc:sldMk cId="251089006" sldId="257"/>
            <ac:picMk id="4" creationId="{1B2243A1-9C4C-F5F8-D09F-448A62F047E8}"/>
          </ac:picMkLst>
        </pc:picChg>
      </pc:sldChg>
    </pc:docChg>
  </pc:docChgLst>
  <pc:docChgLst>
    <pc:chgData name="Oliver, Lisa" userId="cfb2a66f-8b9d-44c8-b74e-ae304664aff0" providerId="ADAL" clId="{99E89C9D-BF3A-4D91-8C16-FFDB5E75DCE5}"/>
    <pc:docChg chg="custSel modSld">
      <pc:chgData name="Oliver, Lisa" userId="cfb2a66f-8b9d-44c8-b74e-ae304664aff0" providerId="ADAL" clId="{99E89C9D-BF3A-4D91-8C16-FFDB5E75DCE5}" dt="2025-03-03T14:49:23.224" v="16"/>
      <pc:docMkLst>
        <pc:docMk/>
      </pc:docMkLst>
      <pc:sldChg chg="delSp modSp mod delAnim modAnim">
        <pc:chgData name="Oliver, Lisa" userId="cfb2a66f-8b9d-44c8-b74e-ae304664aff0" providerId="ADAL" clId="{99E89C9D-BF3A-4D91-8C16-FFDB5E75DCE5}" dt="2025-03-03T14:49:23.224" v="16"/>
        <pc:sldMkLst>
          <pc:docMk/>
          <pc:sldMk cId="2180833452" sldId="256"/>
        </pc:sldMkLst>
        <pc:spChg chg="mod">
          <ac:chgData name="Oliver, Lisa" userId="cfb2a66f-8b9d-44c8-b74e-ae304664aff0" providerId="ADAL" clId="{99E89C9D-BF3A-4D91-8C16-FFDB5E75DCE5}" dt="2025-02-28T15:22:20.481" v="13" actId="20577"/>
          <ac:spMkLst>
            <pc:docMk/>
            <pc:sldMk cId="2180833452" sldId="256"/>
            <ac:spMk id="7" creationId="{C3E14CF2-DAB3-586A-FDB8-3D764D05B3B3}"/>
          </ac:spMkLst>
        </pc:spChg>
        <pc:picChg chg="del">
          <ac:chgData name="Oliver, Lisa" userId="cfb2a66f-8b9d-44c8-b74e-ae304664aff0" providerId="ADAL" clId="{99E89C9D-BF3A-4D91-8C16-FFDB5E75DCE5}" dt="2025-03-03T14:48:41.254" v="14" actId="478"/>
          <ac:picMkLst>
            <pc:docMk/>
            <pc:sldMk cId="2180833452" sldId="256"/>
            <ac:picMk id="2" creationId="{7EF532C9-EAF0-F89D-1B21-4FD230231E72}"/>
          </ac:picMkLst>
        </pc:picChg>
        <pc:picChg chg="mod">
          <ac:chgData name="Oliver, Lisa" userId="cfb2a66f-8b9d-44c8-b74e-ae304664aff0" providerId="ADAL" clId="{99E89C9D-BF3A-4D91-8C16-FFDB5E75DCE5}" dt="2025-03-03T14:49:20.467" v="15" actId="1076"/>
          <ac:picMkLst>
            <pc:docMk/>
            <pc:sldMk cId="2180833452" sldId="256"/>
            <ac:picMk id="3" creationId="{090069AA-4262-09AE-D409-4FF45530DB4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2180-AB86-488C-98EB-413DB14C2AE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78BC-10E2-489C-9168-C0DE9F40403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297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2180-AB86-488C-98EB-413DB14C2AE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78BC-10E2-489C-9168-C0DE9F404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96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2180-AB86-488C-98EB-413DB14C2AE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78BC-10E2-489C-9168-C0DE9F404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5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2180-AB86-488C-98EB-413DB14C2AE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78BC-10E2-489C-9168-C0DE9F404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79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2180-AB86-488C-98EB-413DB14C2AE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78BC-10E2-489C-9168-C0DE9F40403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72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2180-AB86-488C-98EB-413DB14C2AE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78BC-10E2-489C-9168-C0DE9F404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01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2180-AB86-488C-98EB-413DB14C2AE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78BC-10E2-489C-9168-C0DE9F404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2180-AB86-488C-98EB-413DB14C2AE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78BC-10E2-489C-9168-C0DE9F404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0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2180-AB86-488C-98EB-413DB14C2AE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78BC-10E2-489C-9168-C0DE9F404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4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A2D2180-AB86-488C-98EB-413DB14C2AE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A178BC-10E2-489C-9168-C0DE9F404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0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2180-AB86-488C-98EB-413DB14C2AE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78BC-10E2-489C-9168-C0DE9F404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9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A2D2180-AB86-488C-98EB-413DB14C2AE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5A178BC-10E2-489C-9168-C0DE9F40403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49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ebm"/><Relationship Id="rId2" Type="http://schemas.microsoft.com/office/2007/relationships/media" Target="../media/media2.webm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813606-262A-EF4E-EB2B-94DC0576D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1116447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6D4E6-15F8-58CD-A598-7094A9955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672" y="239423"/>
            <a:ext cx="2924583" cy="790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E14CF2-DAB3-586A-FDB8-3D764D05B3B3}"/>
              </a:ext>
            </a:extLst>
          </p:cNvPr>
          <p:cNvSpPr txBox="1"/>
          <p:nvPr/>
        </p:nvSpPr>
        <p:spPr>
          <a:xfrm>
            <a:off x="3048698" y="4651803"/>
            <a:ext cx="609460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Screener Training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Navigating the Family In Need of Services Screen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0069AA-4262-09AE-D409-4FF45530DB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765" y="565094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83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7"/>
    </mc:Choice>
    <mc:Fallback xmlns="">
      <p:transition spd="slow" advTm="13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lesforce Family in need of services training (1)">
            <a:hlinkClick r:id="" action="ppaction://media"/>
            <a:extLst>
              <a:ext uri="{FF2B5EF4-FFF2-40B4-BE49-F238E27FC236}">
                <a16:creationId xmlns:a16="http://schemas.microsoft.com/office/drawing/2014/main" id="{1B2243A1-9C4C-F5F8-D09F-448A62F047E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8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</TotalTime>
  <Words>12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2025-01-16T16:20:56Z</dcterms:created>
  <dcterms:modified xsi:type="dcterms:W3CDTF">2025-03-03T14:49:24Z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462BFA09-3747-41D2-A25B-683188CE5FAF</vt:lpwstr>
  </property>
  <property fmtid="{D5CDD505-2E9C-101B-9397-08002B2CF9AE}" pid="3" name="ArticulatePath">
    <vt:lpwstr>Presentation2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2025-01-16T16:27:42Z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713909e1-ac71-4279-92ac-6941f029ba6a</vt:lpwstr>
  </property>
  <property fmtid="{D5CDD505-2E9C-101B-9397-08002B2CF9AE}" pid="10" name="MSIP_Label_ea60d57e-af5b-4752-ac57-3e4f28ca11dc_ContentBits">
    <vt:lpwstr>0</vt:lpwstr>
  </property>
</Properties>
</file>